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31E913-91BE-4F1D-A0D8-302B41DD3A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68719FB-CB19-44F3-966D-CDD557591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927443-3375-4073-994F-76D7C7304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AF0D23-344F-40DE-AFD5-84CB7D876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A3EC5A-BA1D-435B-BFBB-AA6A96E21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8096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4A423D-7B73-4712-B81B-C6E593947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741D104-382E-44DD-B580-2A537AE23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B04D07-CECF-423D-9D85-CB3A98ED8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BAF9D0-5303-46F4-B230-1E095A7E5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7E0D0D-D99F-48EA-B479-43F041324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08737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49CA5EF-94E5-4E03-9B30-91E64DD5A2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90B32A0-2DB7-42AA-AB13-F8FCD219B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32701C-399D-4CA9-B194-967C42AB9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F4210A-B476-402D-9D3C-DDAC4339A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3A91D1-A590-407C-AA55-8EB0B4BA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2949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BC41F4-962A-4773-93C3-64481BD64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B59B31-91D0-43B6-8F9D-3566661AF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575B46-6618-4DB2-B097-6C7DEE544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09F624-408C-481B-8548-E6E8446C6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CDA47C-04D9-47C8-9A5E-D44CCC1A6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9928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2B5F4-2BC5-4BC1-B716-1C264DAA5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E60C46-04B2-4AB4-8CCD-3192B3A49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D199CA-013F-4A7E-9470-E38A2C1E4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79F869-E3FC-4B36-87A3-934FD97D4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1E5C54-8792-43C7-B0CF-611C65E3C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40872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71C62F-8C59-4C4F-9703-14451ED0A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5F0DCF-760B-4AEC-8000-2183E2803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9C9B310-5ED2-4896-8108-DB7947C87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642A2A-8B2E-40F2-8034-A03EEDCD8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A28C2E-12B7-48B0-AB70-346C08BA9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AB5D84-5A63-4AEF-BA1C-4E94145DC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0885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EA1236-1AD0-4242-89FF-643148DB9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0B2EA14-5210-4356-9E67-7706FC786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6EC1C28-9EE3-458D-AAA7-3B5DDCB40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1B8A53E-E407-44A8-BB3C-B1C621FBC0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94604E5-970B-46B5-8BD7-9A18B2CAA1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C24638B-D9F5-4BAD-8FC5-E18D168E8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AE3230C-9EDE-4103-ADA7-FD6E8173B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FD03D2E-C98F-4E57-BD73-62967B51B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7663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1C8D35-24B6-41BD-8E57-07073ACC8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BCB5E4C-98E3-4EE8-855E-7387E8AEF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0FA67BE-016C-44CD-BE36-51A911CD8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76B5D23-D1C9-401C-92CE-753B8405B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63337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0C71299-F834-4074-B585-AEABE7E91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BF0310C-4E98-443F-8237-A92AD53E0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E8A778F-2E9F-47FA-B388-B4D58138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7124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534C53-6DD6-4DBC-BE75-A6A3B9958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FE0EC4-C872-46C8-AD9F-B8D99B16D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DC76EFB-31DA-40C9-A7D6-7AD0975CA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B8392C-16F0-457D-B744-7EBCC950B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8E4DFBB-0994-4D6A-A2E3-906331A63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7BF784-79DA-460C-8E8D-3FD9595C6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860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A9502-0D68-4E50-B161-6D9362EA9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478D0FF-9D87-4026-A6C4-12D12A5BCD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1B97CA-6FB5-49E5-8AE3-2981FCCB5E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400481-B8C2-4807-A176-85D7B2717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21BFEC-3A2F-4D98-8ADB-BE6524204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663458-3F37-47B4-8816-E4681C7D9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4260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4EDFAEF-63AA-40A5-85BC-6DFD8D248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B55059-3BF2-4703-8E9A-4FF17D437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7C7355-2986-4989-BA1E-067F2407C6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40C5B-BD5E-4BD0-BBA4-DB0D1A9BEE5A}" type="datetimeFigureOut">
              <a:rPr lang="es-AR" smtClean="0"/>
              <a:t>6/7/2026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FB46AA-C0FD-4DDF-9ECE-53476F014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B94A98-33C6-4871-AC75-20035BE96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06F36-76DF-4E04-9FE4-BA64891AC0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172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1B99F37-FFA6-4806-9459-84D0E724A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1B03FC5-8346-4396-87EB-7629AA440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96496"/>
            <a:ext cx="9144000" cy="2387600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7E0246-09FB-4CFF-8ABF-8CF4CE770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6171"/>
            <a:ext cx="9144000" cy="1655762"/>
          </a:xfrm>
        </p:spPr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4808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1EEF3DB-CD96-44D0-9347-D761C73EC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6020816-D6FE-40D1-A60A-F721604D6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7133"/>
            <a:ext cx="10515600" cy="828411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AEB686-36E8-4538-9E82-5C363029B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3867"/>
            <a:ext cx="10515600" cy="3526896"/>
          </a:xfrm>
        </p:spPr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366459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Silvana Biagiotti</dc:creator>
  <cp:lastModifiedBy>Silvana Biagiotti</cp:lastModifiedBy>
  <cp:revision>1</cp:revision>
  <dcterms:created xsi:type="dcterms:W3CDTF">2026-07-06T12:54:43Z</dcterms:created>
  <dcterms:modified xsi:type="dcterms:W3CDTF">2026-07-06T12:54:54Z</dcterms:modified>
</cp:coreProperties>
</file>