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24382413"/>
  <p:notesSz cx="6858000" cy="9144000"/>
  <p:defaultTextStyle>
    <a:defPPr>
      <a:defRPr lang="es-AR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80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 showGuides="1">
      <p:cViewPr>
        <p:scale>
          <a:sx n="20" d="100"/>
          <a:sy n="20" d="100"/>
        </p:scale>
        <p:origin x="3288" y="555"/>
      </p:cViewPr>
      <p:guideLst>
        <p:guide orient="horz" pos="768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90364"/>
            <a:ext cx="11658600" cy="8488692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6412"/>
            <a:ext cx="10287000" cy="5886771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9138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772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8138"/>
            <a:ext cx="2957513" cy="2066296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8138"/>
            <a:ext cx="8701088" cy="2066296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244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7511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8678"/>
            <a:ext cx="11830050" cy="101424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17034"/>
            <a:ext cx="11830050" cy="53336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33691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2790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98143"/>
            <a:ext cx="11830050" cy="471280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7080"/>
            <a:ext cx="5802510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6353"/>
            <a:ext cx="5802510" cy="1309990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5977080"/>
            <a:ext cx="5831087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8906353"/>
            <a:ext cx="5831087" cy="1309990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61319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30553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92368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3510621"/>
            <a:ext cx="6943725" cy="1732731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9504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3510621"/>
            <a:ext cx="6943725" cy="17327317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303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298143"/>
            <a:ext cx="11830050" cy="47128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6490689"/>
            <a:ext cx="11830050" cy="15470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9655E-A4E2-4841-AEDD-3A957E421835}" type="datetimeFigureOut">
              <a:rPr lang="es-AR" smtClean="0"/>
              <a:t>2/3/2026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598890"/>
            <a:ext cx="462915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1BA7E-4705-41CB-A859-103C46BE2A8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77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F6C202DC-35E4-4B20-B6D7-2AFEAE3C88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265"/>
          <a:stretch/>
        </p:blipFill>
        <p:spPr>
          <a:xfrm>
            <a:off x="-17203" y="-69358"/>
            <a:ext cx="13716000" cy="310534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22378" y="3620047"/>
            <a:ext cx="13086385" cy="28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TITULO PRINCIPAL </a:t>
            </a:r>
            <a:r>
              <a:rPr lang="es-ES" sz="1125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(LETRAS MAYÚSCULAS)</a:t>
            </a:r>
          </a:p>
          <a:p>
            <a:pPr algn="ctr"/>
            <a:r>
              <a:rPr lang="es-ES" sz="1575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Autores y coautores </a:t>
            </a:r>
          </a:p>
          <a:p>
            <a:pPr lvl="0" algn="ctr"/>
            <a:r>
              <a:rPr lang="es-ES" sz="1575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Institución 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22763" y="9029001"/>
            <a:ext cx="13086000" cy="18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766">
              <a:defRPr/>
            </a:pPr>
            <a:r>
              <a:rPr lang="es-ES" sz="1575" b="1" kern="0" dirty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Objetivo/s</a:t>
            </a:r>
            <a:endParaRPr lang="es-ES" sz="1575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97797" y="6793916"/>
            <a:ext cx="13086000" cy="18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766">
              <a:defRPr/>
            </a:pPr>
            <a:r>
              <a:rPr lang="en-US" sz="1575" b="1" kern="0" dirty="0" err="1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Introducción</a:t>
            </a:r>
            <a:r>
              <a:rPr lang="es-ES" sz="1575" kern="0" dirty="0">
                <a:solidFill>
                  <a:schemeClr val="tx2">
                    <a:lumMod val="50000"/>
                  </a:schemeClr>
                </a:solidFill>
                <a:cs typeface="Rockwell"/>
              </a:rPr>
              <a:t>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15000" y="11214364"/>
            <a:ext cx="130860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766">
              <a:defRPr/>
            </a:pPr>
            <a:r>
              <a:rPr lang="es-ES" sz="1575" b="1" kern="0" dirty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Materiales y </a:t>
            </a:r>
            <a:r>
              <a:rPr lang="es-ES" sz="1575" b="1" kern="0" dirty="0" err="1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Médotdos</a:t>
            </a: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97797" y="13475587"/>
            <a:ext cx="13086000" cy="54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766">
              <a:defRPr/>
            </a:pPr>
            <a:r>
              <a:rPr lang="es-ES" sz="1575" b="1" kern="0" dirty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Resultados</a:t>
            </a: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r>
              <a:rPr lang="es-ES" sz="1575" kern="0" dirty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 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22763" y="19105485"/>
            <a:ext cx="13086000" cy="42126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766">
              <a:defRPr/>
            </a:pPr>
            <a:r>
              <a:rPr lang="es-ES" sz="1575" b="1" kern="0" dirty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Conclusiones</a:t>
            </a: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endParaRPr lang="es-ES" sz="1575" b="1" kern="0" dirty="0">
              <a:solidFill>
                <a:schemeClr val="tx2">
                  <a:lumMod val="50000"/>
                </a:schemeClr>
              </a:solidFill>
              <a:latin typeface="+mj-lt"/>
              <a:cs typeface="Rockwell"/>
            </a:endParaRPr>
          </a:p>
          <a:p>
            <a:pPr defTabSz="685766">
              <a:defRPr/>
            </a:pPr>
            <a:r>
              <a:rPr lang="es-ES" sz="1575" kern="0" dirty="0">
                <a:solidFill>
                  <a:schemeClr val="tx2">
                    <a:lumMod val="50000"/>
                  </a:schemeClr>
                </a:solidFill>
                <a:latin typeface="+mj-lt"/>
                <a:cs typeface="Rockwel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62559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</TotalTime>
  <Words>21</Words>
  <Application>Microsoft Office PowerPoint</Application>
  <PresentationFormat>Personalizado</PresentationFormat>
  <Paragraphs>43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Lucía Senorans</dc:creator>
  <cp:lastModifiedBy>Silvana Biagiotti</cp:lastModifiedBy>
  <cp:revision>7</cp:revision>
  <dcterms:created xsi:type="dcterms:W3CDTF">2019-08-05T18:41:14Z</dcterms:created>
  <dcterms:modified xsi:type="dcterms:W3CDTF">2026-03-02T15:12:16Z</dcterms:modified>
</cp:coreProperties>
</file>